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A62"/>
    <a:srgbClr val="FFE6A2"/>
    <a:srgbClr val="0414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2CCB52-AA0C-4DFF-810C-457CCBFE7E6D}" v="3" dt="2026-01-08T12:17:38.3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79" autoAdjust="0"/>
    <p:restoredTop sz="94660"/>
  </p:normalViewPr>
  <p:slideViewPr>
    <p:cSldViewPr snapToGrid="0">
      <p:cViewPr varScale="1">
        <p:scale>
          <a:sx n="78" d="100"/>
          <a:sy n="78" d="100"/>
        </p:scale>
        <p:origin x="83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olina Gruszczyńska" userId="c0b9cd79-f0d3-4db8-82a7-ec8ef938141c" providerId="ADAL" clId="{C7A0A9FF-5362-460F-B2B5-6F81E0465140}"/>
    <pc:docChg chg="custSel delSld modSld">
      <pc:chgData name="Karolina Gruszczyńska" userId="c0b9cd79-f0d3-4db8-82a7-ec8ef938141c" providerId="ADAL" clId="{C7A0A9FF-5362-460F-B2B5-6F81E0465140}" dt="2026-01-08T12:18:16.176" v="337" actId="20577"/>
      <pc:docMkLst>
        <pc:docMk/>
      </pc:docMkLst>
      <pc:sldChg chg="delSp modSp del mod">
        <pc:chgData name="Karolina Gruszczyńska" userId="c0b9cd79-f0d3-4db8-82a7-ec8ef938141c" providerId="ADAL" clId="{C7A0A9FF-5362-460F-B2B5-6F81E0465140}" dt="2026-01-08T12:08:01.331" v="9" actId="2696"/>
        <pc:sldMkLst>
          <pc:docMk/>
          <pc:sldMk cId="2393530254" sldId="256"/>
        </pc:sldMkLst>
        <pc:picChg chg="mod">
          <ac:chgData name="Karolina Gruszczyńska" userId="c0b9cd79-f0d3-4db8-82a7-ec8ef938141c" providerId="ADAL" clId="{C7A0A9FF-5362-460F-B2B5-6F81E0465140}" dt="2026-01-08T09:35:12.298" v="6" actId="1076"/>
          <ac:picMkLst>
            <pc:docMk/>
            <pc:sldMk cId="2393530254" sldId="256"/>
            <ac:picMk id="8" creationId="{A06D516B-FB1E-00A6-0758-504D95B14CAC}"/>
          </ac:picMkLst>
        </pc:picChg>
        <pc:picChg chg="del">
          <ac:chgData name="Karolina Gruszczyńska" userId="c0b9cd79-f0d3-4db8-82a7-ec8ef938141c" providerId="ADAL" clId="{C7A0A9FF-5362-460F-B2B5-6F81E0465140}" dt="2026-01-08T09:34:58.265" v="1" actId="478"/>
          <ac:picMkLst>
            <pc:docMk/>
            <pc:sldMk cId="2393530254" sldId="256"/>
            <ac:picMk id="13" creationId="{386CB420-7FC8-03BD-CC1C-1CBA5A3F38A0}"/>
          </ac:picMkLst>
        </pc:picChg>
        <pc:picChg chg="mod">
          <ac:chgData name="Karolina Gruszczyńska" userId="c0b9cd79-f0d3-4db8-82a7-ec8ef938141c" providerId="ADAL" clId="{C7A0A9FF-5362-460F-B2B5-6F81E0465140}" dt="2026-01-08T09:35:59.356" v="7" actId="1076"/>
          <ac:picMkLst>
            <pc:docMk/>
            <pc:sldMk cId="2393530254" sldId="256"/>
            <ac:picMk id="18" creationId="{B6AC10DE-E768-AC8E-ECE6-88706A21780C}"/>
          </ac:picMkLst>
        </pc:picChg>
        <pc:picChg chg="mod">
          <ac:chgData name="Karolina Gruszczyńska" userId="c0b9cd79-f0d3-4db8-82a7-ec8ef938141c" providerId="ADAL" clId="{C7A0A9FF-5362-460F-B2B5-6F81E0465140}" dt="2026-01-08T09:36:01.507" v="8" actId="1076"/>
          <ac:picMkLst>
            <pc:docMk/>
            <pc:sldMk cId="2393530254" sldId="256"/>
            <ac:picMk id="21" creationId="{531C6172-A331-23C0-CB6D-E9E56713AE22}"/>
          </ac:picMkLst>
        </pc:picChg>
      </pc:sldChg>
      <pc:sldChg chg="modSp mod">
        <pc:chgData name="Karolina Gruszczyńska" userId="c0b9cd79-f0d3-4db8-82a7-ec8ef938141c" providerId="ADAL" clId="{C7A0A9FF-5362-460F-B2B5-6F81E0465140}" dt="2026-01-08T12:18:08.939" v="336" actId="20577"/>
        <pc:sldMkLst>
          <pc:docMk/>
          <pc:sldMk cId="4197755200" sldId="257"/>
        </pc:sldMkLst>
        <pc:spChg chg="mod">
          <ac:chgData name="Karolina Gruszczyńska" userId="c0b9cd79-f0d3-4db8-82a7-ec8ef938141c" providerId="ADAL" clId="{C7A0A9FF-5362-460F-B2B5-6F81E0465140}" dt="2026-01-08T12:18:08.939" v="336" actId="20577"/>
          <ac:spMkLst>
            <pc:docMk/>
            <pc:sldMk cId="4197755200" sldId="257"/>
            <ac:spMk id="7" creationId="{5756E74D-4D0C-8745-7A8E-D23AA4071675}"/>
          </ac:spMkLst>
        </pc:spChg>
      </pc:sldChg>
      <pc:sldChg chg="del">
        <pc:chgData name="Karolina Gruszczyńska" userId="c0b9cd79-f0d3-4db8-82a7-ec8ef938141c" providerId="ADAL" clId="{C7A0A9FF-5362-460F-B2B5-6F81E0465140}" dt="2026-01-08T12:08:08.020" v="10" actId="2696"/>
        <pc:sldMkLst>
          <pc:docMk/>
          <pc:sldMk cId="4122125659" sldId="259"/>
        </pc:sldMkLst>
      </pc:sldChg>
      <pc:sldChg chg="del">
        <pc:chgData name="Karolina Gruszczyńska" userId="c0b9cd79-f0d3-4db8-82a7-ec8ef938141c" providerId="ADAL" clId="{C7A0A9FF-5362-460F-B2B5-6F81E0465140}" dt="2026-01-08T12:08:08.020" v="10" actId="2696"/>
        <pc:sldMkLst>
          <pc:docMk/>
          <pc:sldMk cId="3996370166" sldId="261"/>
        </pc:sldMkLst>
      </pc:sldChg>
      <pc:sldChg chg="addSp delSp modSp mod">
        <pc:chgData name="Karolina Gruszczyńska" userId="c0b9cd79-f0d3-4db8-82a7-ec8ef938141c" providerId="ADAL" clId="{C7A0A9FF-5362-460F-B2B5-6F81E0465140}" dt="2026-01-08T12:18:16.176" v="337" actId="20577"/>
        <pc:sldMkLst>
          <pc:docMk/>
          <pc:sldMk cId="626366206" sldId="262"/>
        </pc:sldMkLst>
        <pc:spChg chg="add del mod">
          <ac:chgData name="Karolina Gruszczyńska" userId="c0b9cd79-f0d3-4db8-82a7-ec8ef938141c" providerId="ADAL" clId="{C7A0A9FF-5362-460F-B2B5-6F81E0465140}" dt="2026-01-08T12:17:38.026" v="332" actId="478"/>
          <ac:spMkLst>
            <pc:docMk/>
            <pc:sldMk cId="626366206" sldId="262"/>
            <ac:spMk id="3" creationId="{8BF5F2C3-A19E-89AB-994A-AA43E849DE16}"/>
          </ac:spMkLst>
        </pc:spChg>
        <pc:spChg chg="add mod">
          <ac:chgData name="Karolina Gruszczyńska" userId="c0b9cd79-f0d3-4db8-82a7-ec8ef938141c" providerId="ADAL" clId="{C7A0A9FF-5362-460F-B2B5-6F81E0465140}" dt="2026-01-08T12:18:16.176" v="337" actId="20577"/>
          <ac:spMkLst>
            <pc:docMk/>
            <pc:sldMk cId="626366206" sldId="262"/>
            <ac:spMk id="5" creationId="{5B354DF9-9B08-9CDE-610A-82CAE22B4909}"/>
          </ac:spMkLst>
        </pc:spChg>
        <pc:spChg chg="del">
          <ac:chgData name="Karolina Gruszczyńska" userId="c0b9cd79-f0d3-4db8-82a7-ec8ef938141c" providerId="ADAL" clId="{C7A0A9FF-5362-460F-B2B5-6F81E0465140}" dt="2026-01-08T12:17:29.807" v="330" actId="478"/>
          <ac:spMkLst>
            <pc:docMk/>
            <pc:sldMk cId="626366206" sldId="262"/>
            <ac:spMk id="7" creationId="{89232180-1A9D-7DF4-F993-2B869331836A}"/>
          </ac:spMkLst>
        </pc:spChg>
      </pc:sldChg>
      <pc:sldChg chg="del">
        <pc:chgData name="Karolina Gruszczyńska" userId="c0b9cd79-f0d3-4db8-82a7-ec8ef938141c" providerId="ADAL" clId="{C7A0A9FF-5362-460F-B2B5-6F81E0465140}" dt="2026-01-08T12:08:08.020" v="10" actId="2696"/>
        <pc:sldMkLst>
          <pc:docMk/>
          <pc:sldMk cId="711784043" sldId="263"/>
        </pc:sldMkLst>
      </pc:sldChg>
      <pc:sldChg chg="del">
        <pc:chgData name="Karolina Gruszczyńska" userId="c0b9cd79-f0d3-4db8-82a7-ec8ef938141c" providerId="ADAL" clId="{C7A0A9FF-5362-460F-B2B5-6F81E0465140}" dt="2026-01-08T12:08:12.004" v="11" actId="2696"/>
        <pc:sldMkLst>
          <pc:docMk/>
          <pc:sldMk cId="4034999207" sldId="265"/>
        </pc:sldMkLst>
      </pc:sldChg>
      <pc:sldChg chg="del">
        <pc:chgData name="Karolina Gruszczyńska" userId="c0b9cd79-f0d3-4db8-82a7-ec8ef938141c" providerId="ADAL" clId="{C7A0A9FF-5362-460F-B2B5-6F81E0465140}" dt="2026-01-08T12:08:12.004" v="11" actId="2696"/>
        <pc:sldMkLst>
          <pc:docMk/>
          <pc:sldMk cId="1721648574" sldId="266"/>
        </pc:sldMkLst>
      </pc:sldChg>
      <pc:sldChg chg="del">
        <pc:chgData name="Karolina Gruszczyńska" userId="c0b9cd79-f0d3-4db8-82a7-ec8ef938141c" providerId="ADAL" clId="{C7A0A9FF-5362-460F-B2B5-6F81E0465140}" dt="2026-01-08T12:08:08.020" v="10" actId="2696"/>
        <pc:sldMkLst>
          <pc:docMk/>
          <pc:sldMk cId="2321372849" sldId="267"/>
        </pc:sldMkLst>
      </pc:sldChg>
      <pc:sldChg chg="del">
        <pc:chgData name="Karolina Gruszczyńska" userId="c0b9cd79-f0d3-4db8-82a7-ec8ef938141c" providerId="ADAL" clId="{C7A0A9FF-5362-460F-B2B5-6F81E0465140}" dt="2026-01-08T12:08:08.020" v="10" actId="2696"/>
        <pc:sldMkLst>
          <pc:docMk/>
          <pc:sldMk cId="416816398" sldId="268"/>
        </pc:sldMkLst>
      </pc:sldChg>
      <pc:sldChg chg="del">
        <pc:chgData name="Karolina Gruszczyńska" userId="c0b9cd79-f0d3-4db8-82a7-ec8ef938141c" providerId="ADAL" clId="{C7A0A9FF-5362-460F-B2B5-6F81E0465140}" dt="2026-01-08T12:08:08.020" v="10" actId="2696"/>
        <pc:sldMkLst>
          <pc:docMk/>
          <pc:sldMk cId="2100302792" sldId="269"/>
        </pc:sldMkLst>
      </pc:sldChg>
      <pc:sldChg chg="del">
        <pc:chgData name="Karolina Gruszczyńska" userId="c0b9cd79-f0d3-4db8-82a7-ec8ef938141c" providerId="ADAL" clId="{C7A0A9FF-5362-460F-B2B5-6F81E0465140}" dt="2026-01-08T12:08:12.004" v="11" actId="2696"/>
        <pc:sldMkLst>
          <pc:docMk/>
          <pc:sldMk cId="3077301418" sldId="270"/>
        </pc:sldMkLst>
      </pc:sldChg>
      <pc:sldChg chg="del">
        <pc:chgData name="Karolina Gruszczyńska" userId="c0b9cd79-f0d3-4db8-82a7-ec8ef938141c" providerId="ADAL" clId="{C7A0A9FF-5362-460F-B2B5-6F81E0465140}" dt="2026-01-08T12:08:12.004" v="11" actId="2696"/>
        <pc:sldMkLst>
          <pc:docMk/>
          <pc:sldMk cId="443259408" sldId="271"/>
        </pc:sldMkLst>
      </pc:sldChg>
      <pc:sldChg chg="del">
        <pc:chgData name="Karolina Gruszczyńska" userId="c0b9cd79-f0d3-4db8-82a7-ec8ef938141c" providerId="ADAL" clId="{C7A0A9FF-5362-460F-B2B5-6F81E0465140}" dt="2026-01-08T12:08:08.020" v="10" actId="2696"/>
        <pc:sldMkLst>
          <pc:docMk/>
          <pc:sldMk cId="4000514833" sldId="272"/>
        </pc:sldMkLst>
      </pc:sldChg>
      <pc:sldChg chg="del">
        <pc:chgData name="Karolina Gruszczyńska" userId="c0b9cd79-f0d3-4db8-82a7-ec8ef938141c" providerId="ADAL" clId="{C7A0A9FF-5362-460F-B2B5-6F81E0465140}" dt="2026-01-08T12:08:08.020" v="10" actId="2696"/>
        <pc:sldMkLst>
          <pc:docMk/>
          <pc:sldMk cId="1822680916" sldId="27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3CB87ED-F129-55C6-06C8-9A844D78B4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D71158EF-6EC6-F9A7-E5B0-51F597F5E0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5A0BB71-950D-3781-E3D5-2297A4F2A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037F2-4568-45F5-855F-48022C67A5E4}" type="datetimeFigureOut">
              <a:rPr lang="pl-PL" smtClean="0"/>
              <a:t>08.01.2026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F458544-D4D1-6047-A1FE-056071256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B4AB483-D706-F6C0-8E53-A02A094A8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812F-36BE-460C-AF72-94FE091443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5897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FBB33B1-99A0-38D3-AE93-555A57B55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A97BC3E-F335-6DD8-E8E8-B3287CA989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69BEB7C-7F85-190C-7091-2FD8B347A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037F2-4568-45F5-855F-48022C67A5E4}" type="datetimeFigureOut">
              <a:rPr lang="pl-PL" smtClean="0"/>
              <a:t>08.01.2026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219A059-B48B-44C1-F537-83958BDEC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EB083C6-9DF1-C5AA-81B1-BB1C9588B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812F-36BE-460C-AF72-94FE091443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5506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0475290A-0B27-2C04-091D-80A8DD327F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29102E6B-D546-5B24-A0D3-B3D6A47B91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B9DD0B-ED51-293B-456B-625954FAA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037F2-4568-45F5-855F-48022C67A5E4}" type="datetimeFigureOut">
              <a:rPr lang="pl-PL" smtClean="0"/>
              <a:t>08.01.2026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206FF8F-1C2D-819F-BDE3-BA66073A8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46B5CA0-5637-F537-9036-E7DBCFC2D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812F-36BE-460C-AF72-94FE091443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4717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EEA6A34-6C87-AF86-59AB-E7E272924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E207651-43C9-2D0B-BD44-ACB76F3CCF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0D10E0E-F984-D9AB-C0C3-B1B1692F1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037F2-4568-45F5-855F-48022C67A5E4}" type="datetimeFigureOut">
              <a:rPr lang="pl-PL" smtClean="0"/>
              <a:t>08.01.2026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5B58489-C988-6C24-BC4C-09F31AC90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6F15B36-A70D-5048-3862-7CB538341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812F-36BE-460C-AF72-94FE091443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77806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CAAE288-0B60-F173-3477-C1C27420D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C1127B5-1DB7-5A07-EFEB-2524996AA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8D05860-32AB-9173-95AD-717D5D77E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037F2-4568-45F5-855F-48022C67A5E4}" type="datetimeFigureOut">
              <a:rPr lang="pl-PL" smtClean="0"/>
              <a:t>08.01.2026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C331611-6AE2-C2DB-9E83-C2F2F722F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C99C2F1-585E-667C-79E5-3020E325D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812F-36BE-460C-AF72-94FE091443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8772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810F775-1C6D-E9CF-EEE2-9E1A0B3BA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AE7D46C-1281-D368-7386-6BBFBF3F9C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F456157-101B-8D62-01BE-5A1A70EDE1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8240EAE-1A1D-C9B9-2721-83E3D3181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037F2-4568-45F5-855F-48022C67A5E4}" type="datetimeFigureOut">
              <a:rPr lang="pl-PL" smtClean="0"/>
              <a:t>08.01.2026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533DC4E-DA88-3200-652B-565CEE895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488B1F7-A265-94FD-3A32-87A048FDF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812F-36BE-460C-AF72-94FE091443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7511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9C9843E-A053-E844-F516-D8F3FCB29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7AA3970-E4DB-2694-B397-07A41AE61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018E1FE-A0D7-976C-42C0-529F65AAE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1F702852-68B9-436B-3C00-F62E6489A0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8611189-E671-E8F4-5CD3-3AAAB5D8C9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B11D497A-2474-A547-DDD4-EA76F6DC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037F2-4568-45F5-855F-48022C67A5E4}" type="datetimeFigureOut">
              <a:rPr lang="pl-PL" smtClean="0"/>
              <a:t>08.01.2026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C8B80CF-0A41-3607-E7B8-77670834B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364AC028-9357-BACB-BA82-26EF50252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812F-36BE-460C-AF72-94FE091443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5355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FF13775-BB08-F4C7-BAED-0AEE25398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EFB28060-532A-5A73-6EDD-48C892212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037F2-4568-45F5-855F-48022C67A5E4}" type="datetimeFigureOut">
              <a:rPr lang="pl-PL" smtClean="0"/>
              <a:t>08.01.2026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DECE9A4D-4FDB-F92A-1945-EBC9ED477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F2B71F2-1D95-9500-CE6C-C66FC02CE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812F-36BE-460C-AF72-94FE091443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5060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B5ED271-29A0-8443-D122-DFEFE4D7D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037F2-4568-45F5-855F-48022C67A5E4}" type="datetimeFigureOut">
              <a:rPr lang="pl-PL" smtClean="0"/>
              <a:t>08.01.2026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6CBB8DB5-EF2A-C84F-2F16-AD0344023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5C2E86A-CDDC-662B-8E1A-039DC3BCE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812F-36BE-460C-AF72-94FE091443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799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031D7F5-ABCA-F952-8A58-B09EABBB2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6ABA735-6E88-09F7-5A74-8AA082340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CCC584E8-6C08-18FC-B997-389C7F41E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18F1961-0173-CE3E-5029-57563DE92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037F2-4568-45F5-855F-48022C67A5E4}" type="datetimeFigureOut">
              <a:rPr lang="pl-PL" smtClean="0"/>
              <a:t>08.01.2026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473E442-ADAC-FAF3-477A-8CF3EB219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D92DECC-924A-31B9-B42B-514650DD2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812F-36BE-460C-AF72-94FE091443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3353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2E09D07-4793-7F40-FA46-589287D2C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91EB50E2-71E3-88FE-DABF-D284B951D4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B3D5D6EC-E494-483B-9072-EB68186B5A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2A023A5-FC50-91EA-9725-88A4333DC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037F2-4568-45F5-855F-48022C67A5E4}" type="datetimeFigureOut">
              <a:rPr lang="pl-PL" smtClean="0"/>
              <a:t>08.01.2026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33DA1CC-9186-9EA8-BA93-98EEA96D9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CA94F0D-BEFD-EFF1-A266-C2800ACBC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812F-36BE-460C-AF72-94FE091443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4299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5F0334D-F4BE-2971-370E-C16C39512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8FD77B4-F01F-B714-1228-40CFA174A8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0703C40-1DC5-CB9D-6F4A-2536F53154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037F2-4568-45F5-855F-48022C67A5E4}" type="datetimeFigureOut">
              <a:rPr lang="pl-PL" smtClean="0"/>
              <a:t>08.01.2026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B5618F8-A0C5-0CD0-3190-E2654CFE01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1797520-BEA5-D8A6-A560-80ECE6EF30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3812F-36BE-460C-AF72-94FE091443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4844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43C79E78-EE6F-0DC6-730B-F0EA3EFBD0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584" y="0"/>
            <a:ext cx="7138416" cy="68580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220C6B2-FA26-1F77-FCB0-E427CB9B7B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0454" y="326001"/>
            <a:ext cx="1284224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Obraz 1" descr="Obraz zawierający symbol, logo, godło, Czcionka&#10;&#10;Zawartość wygenerowana przez AI może być niepoprawna.">
            <a:extLst>
              <a:ext uri="{FF2B5EF4-FFF2-40B4-BE49-F238E27FC236}">
                <a16:creationId xmlns:a16="http://schemas.microsoft.com/office/drawing/2014/main" id="{CDDF2A67-BB6F-BB87-26A0-0944ECDB8D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571" y="654809"/>
            <a:ext cx="1403055" cy="1192773"/>
          </a:xfrm>
          <a:prstGeom prst="rect">
            <a:avLst/>
          </a:prstGeom>
        </p:spPr>
      </p:pic>
      <p:sp>
        <p:nvSpPr>
          <p:cNvPr id="6" name="pole tekstowe 7">
            <a:extLst>
              <a:ext uri="{FF2B5EF4-FFF2-40B4-BE49-F238E27FC236}">
                <a16:creationId xmlns:a16="http://schemas.microsoft.com/office/drawing/2014/main" id="{384F3067-8D25-E10A-B71E-7F8669CCE003}"/>
              </a:ext>
            </a:extLst>
          </p:cNvPr>
          <p:cNvSpPr txBox="1"/>
          <p:nvPr/>
        </p:nvSpPr>
        <p:spPr>
          <a:xfrm>
            <a:off x="588374" y="478907"/>
            <a:ext cx="9082548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600" b="1" dirty="0">
                <a:solidFill>
                  <a:srgbClr val="002A62"/>
                </a:solidFill>
                <a:latin typeface="Montserrat ExtraLight" panose="00000300000000000000" pitchFamily="2" charset="-18"/>
              </a:rPr>
              <a:t>Tytuł slajdu</a:t>
            </a:r>
          </a:p>
        </p:txBody>
      </p:sp>
      <p:sp>
        <p:nvSpPr>
          <p:cNvPr id="7" name="pole tekstowe 17">
            <a:extLst>
              <a:ext uri="{FF2B5EF4-FFF2-40B4-BE49-F238E27FC236}">
                <a16:creationId xmlns:a16="http://schemas.microsoft.com/office/drawing/2014/main" id="{5756E74D-4D0C-8745-7A8E-D23AA4071675}"/>
              </a:ext>
            </a:extLst>
          </p:cNvPr>
          <p:cNvSpPr txBox="1"/>
          <p:nvPr/>
        </p:nvSpPr>
        <p:spPr>
          <a:xfrm>
            <a:off x="667946" y="1840789"/>
            <a:ext cx="41208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600" dirty="0">
                <a:solidFill>
                  <a:srgbClr val="002A62"/>
                </a:solidFill>
                <a:latin typeface="Montserrat" panose="00000500000000000000" pitchFamily="2" charset="-18"/>
              </a:rPr>
              <a:t>Nagłówek, zastosowana czcionka oraz sposób prezentacji logotypu wraz z linią pozostają niezmienne. Zmianie może podlegać tło slajdu (motyw sześciokątów).</a:t>
            </a:r>
          </a:p>
        </p:txBody>
      </p:sp>
    </p:spTree>
    <p:extLst>
      <p:ext uri="{BB962C8B-B14F-4D97-AF65-F5344CB8AC3E}">
        <p14:creationId xmlns:p14="http://schemas.microsoft.com/office/powerpoint/2010/main" val="4197755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D51BFA-08A6-35F4-2956-0AECB9758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E6ECD673-88E7-2B98-940A-7C50C873AB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584" y="0"/>
            <a:ext cx="7138416" cy="68580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77B0104-6941-3197-2B58-C5CA0DFB2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5910" y="275303"/>
            <a:ext cx="15757900" cy="1860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Obraz 1" descr="Obraz zawierający symbol, logo, godło, Czcionka&#10;&#10;Zawartość wygenerowana przez AI może być niepoprawna.">
            <a:extLst>
              <a:ext uri="{FF2B5EF4-FFF2-40B4-BE49-F238E27FC236}">
                <a16:creationId xmlns:a16="http://schemas.microsoft.com/office/drawing/2014/main" id="{DCB5C161-B168-70B8-230C-4E87613E98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571" y="654809"/>
            <a:ext cx="1403055" cy="1192773"/>
          </a:xfrm>
          <a:prstGeom prst="rect">
            <a:avLst/>
          </a:prstGeom>
        </p:spPr>
      </p:pic>
      <p:sp>
        <p:nvSpPr>
          <p:cNvPr id="6" name="pole tekstowe 7">
            <a:extLst>
              <a:ext uri="{FF2B5EF4-FFF2-40B4-BE49-F238E27FC236}">
                <a16:creationId xmlns:a16="http://schemas.microsoft.com/office/drawing/2014/main" id="{DCC219F1-D36C-19C1-1427-AE8B42673813}"/>
              </a:ext>
            </a:extLst>
          </p:cNvPr>
          <p:cNvSpPr txBox="1"/>
          <p:nvPr/>
        </p:nvSpPr>
        <p:spPr>
          <a:xfrm>
            <a:off x="588374" y="478907"/>
            <a:ext cx="9082548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600" b="1" dirty="0">
                <a:solidFill>
                  <a:srgbClr val="002A62"/>
                </a:solidFill>
                <a:latin typeface="Montserrat ExtraLight" panose="00000300000000000000" pitchFamily="2" charset="-18"/>
              </a:rPr>
              <a:t>Tytuł slajdu</a:t>
            </a:r>
          </a:p>
        </p:txBody>
      </p:sp>
      <p:sp>
        <p:nvSpPr>
          <p:cNvPr id="5" name="pole tekstowe 17">
            <a:extLst>
              <a:ext uri="{FF2B5EF4-FFF2-40B4-BE49-F238E27FC236}">
                <a16:creationId xmlns:a16="http://schemas.microsoft.com/office/drawing/2014/main" id="{5B354DF9-9B08-9CDE-610A-82CAE22B4909}"/>
              </a:ext>
            </a:extLst>
          </p:cNvPr>
          <p:cNvSpPr txBox="1"/>
          <p:nvPr/>
        </p:nvSpPr>
        <p:spPr>
          <a:xfrm>
            <a:off x="667946" y="1840789"/>
            <a:ext cx="41208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600" dirty="0">
                <a:solidFill>
                  <a:srgbClr val="002A62"/>
                </a:solidFill>
                <a:latin typeface="Montserrat" panose="00000500000000000000" pitchFamily="2" charset="-18"/>
              </a:rPr>
              <a:t>Nagłówek, zastosowana czcionka oraz sposób prezentacji logotypu wraz z linią pozostają niezmienne. Zmianie może podlegać tło slajdu (motyw sześciokątów).</a:t>
            </a:r>
          </a:p>
        </p:txBody>
      </p:sp>
    </p:spTree>
    <p:extLst>
      <p:ext uri="{BB962C8B-B14F-4D97-AF65-F5344CB8AC3E}">
        <p14:creationId xmlns:p14="http://schemas.microsoft.com/office/powerpoint/2010/main" val="62636620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0f96dfc4-c60b-4e4c-b906-259fa5894e41}" enabled="1" method="Standard" siteId="{a1e6fb11-243f-4819-a918-27d0e2c22e9d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50</Words>
  <Application>Microsoft Office PowerPoint</Application>
  <PresentationFormat>Panoramiczny</PresentationFormat>
  <Paragraphs>4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Montserrat</vt:lpstr>
      <vt:lpstr>Montserrat ExtraLight</vt:lpstr>
      <vt:lpstr>Motyw pakietu Office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Dominik Buraczynski</dc:creator>
  <cp:lastModifiedBy>Karolina Gruszczyńska</cp:lastModifiedBy>
  <cp:revision>11</cp:revision>
  <dcterms:created xsi:type="dcterms:W3CDTF">2025-07-22T10:23:59Z</dcterms:created>
  <dcterms:modified xsi:type="dcterms:W3CDTF">2026-01-08T12:18:18Z</dcterms:modified>
</cp:coreProperties>
</file>